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65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7698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546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610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957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8892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030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934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052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970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6197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5358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2C80DC3-6B83-4E39-8081-451A9579716E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36A09D-BF4B-4F9F-B7BB-0F3E52F9D098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29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E59462-B922-83AC-5D53-E710F6496A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dirty="0"/>
              <a:t>Donaciones de Sangre Total</a:t>
            </a:r>
          </a:p>
        </p:txBody>
      </p:sp>
    </p:spTree>
    <p:extLst>
      <p:ext uri="{BB962C8B-B14F-4D97-AF65-F5344CB8AC3E}">
        <p14:creationId xmlns:p14="http://schemas.microsoft.com/office/powerpoint/2010/main" val="389643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00648ED1-E971-36F4-7DBE-9D721F5FB886}"/>
              </a:ext>
            </a:extLst>
          </p:cNvPr>
          <p:cNvSpPr txBox="1"/>
          <p:nvPr/>
        </p:nvSpPr>
        <p:spPr>
          <a:xfrm>
            <a:off x="3739240" y="267351"/>
            <a:ext cx="5393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Donaciones Sangre Total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340C46E-5982-F6E2-3102-7E565E5E8E68}"/>
              </a:ext>
            </a:extLst>
          </p:cNvPr>
          <p:cNvSpPr txBox="1"/>
          <p:nvPr/>
        </p:nvSpPr>
        <p:spPr>
          <a:xfrm>
            <a:off x="3739239" y="2934791"/>
            <a:ext cx="5393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Eliminaciones Sangre Total 2025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6A50E24-6971-8BC7-FCCB-87ED6B0C82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069" y="3373066"/>
            <a:ext cx="7647216" cy="2820783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6650C9D-8E15-84CE-26D6-671250148583}"/>
              </a:ext>
            </a:extLst>
          </p:cNvPr>
          <p:cNvSpPr txBox="1"/>
          <p:nvPr/>
        </p:nvSpPr>
        <p:spPr>
          <a:xfrm>
            <a:off x="8632370" y="1381447"/>
            <a:ext cx="2873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X $80.000 = $103.760.000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73D38B1-45DE-31EE-9513-D226DD89FA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276" y="1577701"/>
            <a:ext cx="2455194" cy="1491764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1DA67EEB-20EB-CC82-A007-4A9F8C750C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2370" y="1711003"/>
            <a:ext cx="2764972" cy="928857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5634131-F165-F675-AF5E-F1D535FC56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2273" y="631711"/>
            <a:ext cx="6000984" cy="188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682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B775D25-544C-BBDF-F8DB-BA5FE1FEE4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0372" y="1477054"/>
            <a:ext cx="9050566" cy="407465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5AD4F404-CF1E-DCA6-E8DF-C7BCC99F111B}"/>
              </a:ext>
            </a:extLst>
          </p:cNvPr>
          <p:cNvSpPr txBox="1"/>
          <p:nvPr/>
        </p:nvSpPr>
        <p:spPr>
          <a:xfrm>
            <a:off x="4076699" y="736717"/>
            <a:ext cx="5393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Eliminaciones Glóbulos Rojos 2025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1E319AC-2285-29A1-6A72-28F2E3A55C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0939" y="1466337"/>
            <a:ext cx="1099458" cy="93957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BDC4014-3BED-38AB-DCF4-7796AE8D6C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914" y="1477054"/>
            <a:ext cx="1099457" cy="92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29BFCAD-DC78-3919-0117-8DA5FBED5C00}"/>
              </a:ext>
            </a:extLst>
          </p:cNvPr>
          <p:cNvSpPr txBox="1"/>
          <p:nvPr/>
        </p:nvSpPr>
        <p:spPr>
          <a:xfrm>
            <a:off x="4073978" y="192197"/>
            <a:ext cx="5393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Donaciones Sangre Total 2024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BFF1BAC-794C-4A13-403B-662DBA3DABBD}"/>
              </a:ext>
            </a:extLst>
          </p:cNvPr>
          <p:cNvSpPr txBox="1"/>
          <p:nvPr/>
        </p:nvSpPr>
        <p:spPr>
          <a:xfrm>
            <a:off x="4073978" y="2801698"/>
            <a:ext cx="5393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Eliminaciones Sangre Total 2024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C2CED1D9-B149-2BF0-E005-901CA9AAF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861" y="3268150"/>
            <a:ext cx="7558768" cy="2921435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9E24DD2C-1D0F-8D7A-AE57-2DD452306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100" y="668415"/>
            <a:ext cx="5808323" cy="1824409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094A169F-A143-5C67-7A8A-B91FE9D0D714}"/>
              </a:ext>
            </a:extLst>
          </p:cNvPr>
          <p:cNvSpPr txBox="1"/>
          <p:nvPr/>
        </p:nvSpPr>
        <p:spPr>
          <a:xfrm>
            <a:off x="8894423" y="1374577"/>
            <a:ext cx="2873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X $80.000 = $93.600.000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6F96714-E9E6-134C-35F1-54F2919A59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466" y="1219022"/>
            <a:ext cx="2720633" cy="92885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33BE360-9D44-E192-8D93-854FB44C52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4422" y="1683451"/>
            <a:ext cx="2720633" cy="28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555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03D1ACE-6ED7-EEF7-16DC-FB743C3003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795" y="1247517"/>
            <a:ext cx="8670862" cy="450936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1F3CA2F-646C-9531-4B57-DD4D886DC5A7}"/>
              </a:ext>
            </a:extLst>
          </p:cNvPr>
          <p:cNvSpPr txBox="1"/>
          <p:nvPr/>
        </p:nvSpPr>
        <p:spPr>
          <a:xfrm>
            <a:off x="3507921" y="697468"/>
            <a:ext cx="5393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Eliminaciones glóbulos rojos 2024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11808EA-8AE6-487D-067A-F7824676C4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327" y="1219022"/>
            <a:ext cx="1158534" cy="92885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51920E9-40F8-83A0-6F05-4457542D37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9657" y="1458508"/>
            <a:ext cx="1604842" cy="92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369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DD120E9-CF7D-DE95-D1C1-DD8293379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270" y="1481817"/>
            <a:ext cx="10475460" cy="171671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800D97DE-FB56-D66B-D382-B207328B8D7A}"/>
              </a:ext>
            </a:extLst>
          </p:cNvPr>
          <p:cNvSpPr txBox="1"/>
          <p:nvPr/>
        </p:nvSpPr>
        <p:spPr>
          <a:xfrm>
            <a:off x="3507921" y="697468"/>
            <a:ext cx="5393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Eliminaciones Sangre Total 2025 - 2021</a:t>
            </a:r>
          </a:p>
        </p:txBody>
      </p:sp>
    </p:spTree>
    <p:extLst>
      <p:ext uri="{BB962C8B-B14F-4D97-AF65-F5344CB8AC3E}">
        <p14:creationId xmlns:p14="http://schemas.microsoft.com/office/powerpoint/2010/main" val="1464818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465</TotalTime>
  <Words>46</Words>
  <Application>Microsoft Office PowerPoint</Application>
  <PresentationFormat>Panorámica</PresentationFormat>
  <Paragraphs>10</Paragraphs>
  <Slides>6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Retrospección</vt:lpstr>
      <vt:lpstr>Donaciones de Sangre Total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Centro de Sangre Concepción</dc:creator>
  <cp:lastModifiedBy>Centro de Sangre Concepción</cp:lastModifiedBy>
  <cp:revision>3</cp:revision>
  <dcterms:created xsi:type="dcterms:W3CDTF">2026-06-18T14:07:15Z</dcterms:created>
  <dcterms:modified xsi:type="dcterms:W3CDTF">2026-06-19T14:13:35Z</dcterms:modified>
</cp:coreProperties>
</file>