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65" r:id="rId2"/>
    <p:sldId id="262" r:id="rId3"/>
    <p:sldId id="263" r:id="rId4"/>
    <p:sldId id="264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0DC3-6B83-4E39-8081-451A9579716E}" type="datetimeFigureOut">
              <a:rPr lang="es-ES" smtClean="0"/>
              <a:t>18/06/2026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A09D-BF4B-4F9F-B7BB-0F3E52F9D098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25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0DC3-6B83-4E39-8081-451A9579716E}" type="datetimeFigureOut">
              <a:rPr lang="es-ES" smtClean="0"/>
              <a:t>18/06/2026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A09D-BF4B-4F9F-B7BB-0F3E52F9D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720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0DC3-6B83-4E39-8081-451A9579716E}" type="datetimeFigureOut">
              <a:rPr lang="es-ES" smtClean="0"/>
              <a:t>18/06/2026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A09D-BF4B-4F9F-B7BB-0F3E52F9D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122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0DC3-6B83-4E39-8081-451A9579716E}" type="datetimeFigureOut">
              <a:rPr lang="es-ES" smtClean="0"/>
              <a:t>18/06/2026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A09D-BF4B-4F9F-B7BB-0F3E52F9D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66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0DC3-6B83-4E39-8081-451A9579716E}" type="datetimeFigureOut">
              <a:rPr lang="es-ES" smtClean="0"/>
              <a:t>18/06/2026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A09D-BF4B-4F9F-B7BB-0F3E52F9D098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99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0DC3-6B83-4E39-8081-451A9579716E}" type="datetimeFigureOut">
              <a:rPr lang="es-ES" smtClean="0"/>
              <a:t>18/06/2026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A09D-BF4B-4F9F-B7BB-0F3E52F9D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450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0DC3-6B83-4E39-8081-451A9579716E}" type="datetimeFigureOut">
              <a:rPr lang="es-ES" smtClean="0"/>
              <a:t>18/06/2026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A09D-BF4B-4F9F-B7BB-0F3E52F9D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53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0DC3-6B83-4E39-8081-451A9579716E}" type="datetimeFigureOut">
              <a:rPr lang="es-ES" smtClean="0"/>
              <a:t>18/06/2026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A09D-BF4B-4F9F-B7BB-0F3E52F9D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455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0DC3-6B83-4E39-8081-451A9579716E}" type="datetimeFigureOut">
              <a:rPr lang="es-ES" smtClean="0"/>
              <a:t>18/06/2026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A09D-BF4B-4F9F-B7BB-0F3E52F9D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696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2C80DC3-6B83-4E39-8081-451A9579716E}" type="datetimeFigureOut">
              <a:rPr lang="es-ES" smtClean="0"/>
              <a:t>18/06/2026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36A09D-BF4B-4F9F-B7BB-0F3E52F9D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05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0DC3-6B83-4E39-8081-451A9579716E}" type="datetimeFigureOut">
              <a:rPr lang="es-ES" smtClean="0"/>
              <a:t>18/06/2026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6A09D-BF4B-4F9F-B7BB-0F3E52F9D0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83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C80DC3-6B83-4E39-8081-451A9579716E}" type="datetimeFigureOut">
              <a:rPr lang="es-ES" smtClean="0"/>
              <a:t>18/06/2026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D36A09D-BF4B-4F9F-B7BB-0F3E52F9D098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10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E59462-B922-83AC-5D53-E710F6496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871" y="3021465"/>
            <a:ext cx="9786257" cy="1028020"/>
          </a:xfrm>
        </p:spPr>
        <p:txBody>
          <a:bodyPr>
            <a:normAutofit fontScale="90000"/>
          </a:bodyPr>
          <a:lstStyle/>
          <a:p>
            <a:r>
              <a:rPr lang="es-ES" dirty="0"/>
              <a:t>Recepción de Sangre Total</a:t>
            </a:r>
          </a:p>
        </p:txBody>
      </p:sp>
    </p:spTree>
    <p:extLst>
      <p:ext uri="{BB962C8B-B14F-4D97-AF65-F5344CB8AC3E}">
        <p14:creationId xmlns:p14="http://schemas.microsoft.com/office/powerpoint/2010/main" val="389643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2B83A4A-DF37-335D-33B7-806AD5E2C3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172"/>
          <a:stretch>
            <a:fillRect/>
          </a:stretch>
        </p:blipFill>
        <p:spPr>
          <a:xfrm>
            <a:off x="513944" y="1230086"/>
            <a:ext cx="11164112" cy="309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73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00D1186-A8DA-FEC4-4D75-36A30F8FB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71" y="729343"/>
            <a:ext cx="10158658" cy="482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74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3742D41-505D-3930-D60B-13A0A0168C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5" b="3235"/>
          <a:stretch>
            <a:fillRect/>
          </a:stretch>
        </p:blipFill>
        <p:spPr>
          <a:xfrm>
            <a:off x="874113" y="520700"/>
            <a:ext cx="10443773" cy="533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5673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407</TotalTime>
  <Words>4</Words>
  <Application>Microsoft Office PowerPoint</Application>
  <PresentationFormat>Panorámica</PresentationFormat>
  <Paragraphs>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Calibri</vt:lpstr>
      <vt:lpstr>Calibri Light</vt:lpstr>
      <vt:lpstr>Retrospección</vt:lpstr>
      <vt:lpstr>Recepción de Sangre Total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Centro de Sangre Concepción</dc:creator>
  <cp:lastModifiedBy>Centro de Sangre Concepción</cp:lastModifiedBy>
  <cp:revision>3</cp:revision>
  <dcterms:created xsi:type="dcterms:W3CDTF">2026-06-18T14:07:15Z</dcterms:created>
  <dcterms:modified xsi:type="dcterms:W3CDTF">2026-06-18T21:34:54Z</dcterms:modified>
</cp:coreProperties>
</file>