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322" r:id="rId4"/>
    <p:sldId id="259" r:id="rId5"/>
    <p:sldId id="260" r:id="rId6"/>
    <p:sldId id="261" r:id="rId7"/>
  </p:sldIdLst>
  <p:sldSz cx="12192000" cy="6858000"/>
  <p:notesSz cx="9918700" cy="68199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8103" cy="342179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18302" y="0"/>
            <a:ext cx="4298103" cy="342179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4F7C66D-2A6B-4B2E-83D1-E270D17C873F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52488"/>
            <a:ext cx="4092575" cy="2301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1870" y="3282077"/>
            <a:ext cx="7934960" cy="268533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477722"/>
            <a:ext cx="4298103" cy="34217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18302" y="6477722"/>
            <a:ext cx="4298103" cy="34217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7FA663-452C-483D-8196-679A337B7BD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7870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FE59C-6ABF-46F5-91AD-75D0EF722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33CCD9-DDB8-4CAA-88BD-9A012B25B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C01E5C-5BD5-4BC2-A951-FF39247D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CL"/>
              <a:t>05-04-2022</a:t>
            </a:r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340F4C-856B-4A41-B4DA-8F078956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/>
              <a:t>CENTRO DE SANGRE CONCEPCION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9910F8-AD41-4D9B-9CFA-E0F50047F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604ACA6-48D7-4B0F-878E-6A4BACF85D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703" t="33472" r="11563" b="65861"/>
          <a:stretch/>
        </p:blipFill>
        <p:spPr>
          <a:xfrm>
            <a:off x="0" y="6181410"/>
            <a:ext cx="12192000" cy="58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513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156BD9-D7B6-4575-89B4-06D442843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5559625-982C-4DA6-9EE2-B257078E3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879545-7C1D-4FA5-B962-C79F94B5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9CAB72-7BAD-4A41-8DB2-BD1F01F0D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CE96BF-AE8A-4BE7-B403-D5AF65D14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701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7D563DC-6821-4DD2-AC3A-A33BE18515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279BA4-B8E4-44FF-BE91-6E66CE8D2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CA8766-D87D-4771-B0EB-4FE75389C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1B4FE3-CAE5-4266-8C63-9E350FE2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A81B7C-532F-4F98-BBFF-D7C127213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36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3F7E1E-7365-4459-A1EF-74C91D426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8C7172C-B917-4B1E-856D-20214FB4FC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703" t="33472" r="11563" b="65861"/>
          <a:stretch/>
        </p:blipFill>
        <p:spPr>
          <a:xfrm>
            <a:off x="0" y="6181410"/>
            <a:ext cx="12192000" cy="58815"/>
          </a:xfrm>
          <a:prstGeom prst="rect">
            <a:avLst/>
          </a:prstGeom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FD02B70B-D9E2-4C5C-B441-ADFD8036F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12" name="Marcador de fecha 11">
            <a:extLst>
              <a:ext uri="{FF2B5EF4-FFF2-40B4-BE49-F238E27FC236}">
                <a16:creationId xmlns:a16="http://schemas.microsoft.com/office/drawing/2014/main" id="{AF85DA03-670F-4A65-BD33-79010933F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13" name="Marcador de pie de página 12">
            <a:extLst>
              <a:ext uri="{FF2B5EF4-FFF2-40B4-BE49-F238E27FC236}">
                <a16:creationId xmlns:a16="http://schemas.microsoft.com/office/drawing/2014/main" id="{09C2587B-10D0-4ABF-80FA-5C726F3BA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CL" dirty="0"/>
              <a:t>CENTRO DE SANGRE CONCEPCION</a:t>
            </a:r>
          </a:p>
        </p:txBody>
      </p:sp>
      <p:sp>
        <p:nvSpPr>
          <p:cNvPr id="14" name="Marcador de número de diapositiva 13">
            <a:extLst>
              <a:ext uri="{FF2B5EF4-FFF2-40B4-BE49-F238E27FC236}">
                <a16:creationId xmlns:a16="http://schemas.microsoft.com/office/drawing/2014/main" id="{E106FCF9-AAD8-43DD-8E35-10FE16D73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371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068736-59B5-4459-9AC4-620C9A2E3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75D1B4-8308-405E-9474-4103E4D84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DDA70E-7DE8-47AE-A5F9-31E354A2E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1FF535-1D29-4E2D-AF02-99F132828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C2F5CD-DA7C-4BBC-B226-E27BAFA43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70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557E31-A799-473F-9E0A-6C8EF7A11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C17128-DD03-4709-8B6D-9F6ECA7CB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4653888-DA02-4C02-B246-94FB3879E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57A703-A4BB-426A-88B2-153B6AD72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C30614-08A4-4ACD-8D7D-AE81959F3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11F5C9-F948-4D17-8715-2882A28F0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10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FE23C1-0BCE-4B96-8D35-7B14EAA13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3882AB-8E1B-43E1-A191-6D0F001DD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937C21-D2C4-47AD-B1B8-6FFE968E7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9AF9438-4AFF-44EA-93B5-E86CC06A5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DFF7568-01F4-44CD-93D9-884888E20D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81C475-E786-47B3-9681-A717718A5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DDDB443-3F22-4335-8757-3B36ADAB4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FBA3DBD-A342-4C42-B279-4486ED10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592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A4232D-E5EC-45CE-AECC-B49D9031D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FE281FE-69CC-4D44-ADBD-DC8A9B53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694512-41B1-419E-8993-AA452B43F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BA42AC4-E88E-4337-8C32-3A842A515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599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8846D1A-C267-4BC0-989E-6D334FF3C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5142233-8F41-486E-A21D-5B32B0E84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328D43F-EF2C-468C-B614-FB0187629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108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507DE9-E947-4C15-9C60-98A728BEB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01E78D-5982-4F51-AD3D-A45422DCB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D6AD655-7D7B-4B27-BA89-2214CF2887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8365B1-D0BB-4EEB-8A9A-2A95415F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29D981-583C-4DA7-A667-B2475199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4213C3-EAC0-40A8-AC3C-5FFB0269A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1508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2FD59C-FE8C-4EC8-A8F8-11DAA63B7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4318452-73C0-4A9C-8BBF-CEC93146C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42F8C7-BB7B-424C-AB12-CF72D44E3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5BFD20-1A39-4EDA-B845-D0B4A89CF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05-04-2022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E172AE-A220-4588-85D4-D0E7739F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CENTRO DE SANGRE CONCEPCION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316860-A8E9-4591-BDCA-6F68A644A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147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DB283EA-D588-4B32-B4FC-A514AEF51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8E7E86-E188-4510-A907-683765999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0A6E6B-2AD7-4971-8C22-337A3FA03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L"/>
              <a:t>05-04-2022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BCEA46-8EE0-4697-BE78-1ABFA1F78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L"/>
              <a:t>CENTRO DE SANGRE CONCEPCION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099ED-5639-4B21-AED7-526C3E26B6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E5143-905D-4ED3-A560-E349FF10F72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620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188A0-79B9-458B-A215-D5F42F2449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/>
          </a:bodyPr>
          <a:lstStyle/>
          <a:p>
            <a:r>
              <a:rPr lang="es-CL" dirty="0"/>
              <a:t>Red de atención de donantes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8FD86E-2737-47B0-9D24-668CF3A66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19-06-2026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8BE4CF-0CE0-4397-B56F-ED4D35C4D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b="1" dirty="0"/>
              <a:t>MACRORED SUR DE MEDICINA TRANSFUSIONAL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CE8DEA-BA03-4F69-823B-71231972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1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1015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EFE35A-3FF9-4EC2-80EF-9DB9CF0CB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L" dirty="0"/>
              <a:t>Red de atención de donantes: ¿En qué quedamos?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CCB11B-A9C3-47DA-ACF6-68E312D87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16916" cy="4351338"/>
          </a:xfrm>
        </p:spPr>
        <p:txBody>
          <a:bodyPr numCol="2"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 de las notificaciones de donantes</a:t>
            </a:r>
            <a:endParaRPr lang="es-C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Revisión ficha epidemiológica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implementación cuestionario </a:t>
            </a:r>
            <a:r>
              <a:rPr lang="es-CL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pre-donación</a:t>
            </a: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procedimiento asociado (cada sitio informa estado de avance)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estado de firmas del acuerdo anual de donaciones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Evaluación implementación Guía técnica cierre informático de colecta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Metodología de certificado de habilitación de atención de donantes en la </a:t>
            </a:r>
            <a:r>
              <a:rPr lang="es-CL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Macrored</a:t>
            </a:r>
            <a:endParaRPr lang="es-C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la implementación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Incluir inscripción, entrevista, extracción de sangre total.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Indicadores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Motivos de rechazos: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Riesgo de anemia: 12 a 12,4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Anemia: &lt;12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Coronavirus: EI1 (contacto), PA2 (viaje a zona endémica)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Pendiente trabajo en orientaciones para selección de donantes de sangre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Revisión muestras de reinserción y procedimiento asociados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Instalación </a:t>
            </a:r>
            <a:r>
              <a:rPr lang="es-CL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Hemovigilancia</a:t>
            </a:r>
            <a:r>
              <a:rPr lang="es-C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donantes</a:t>
            </a:r>
            <a:endParaRPr lang="es-CL" sz="3200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C6475F-A1B1-4198-B68F-EC51A47D4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19-06-2026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B0078E-3694-4922-8964-468D7D2C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/>
              <a:t>MACRORED SUR DE MEDICINA TRANSFUSIONAL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291D01-325D-4A0C-B8F1-803124F29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2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8719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7D0DC9-4E85-46F9-B27B-0183FA6AF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 de las redes (2020)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E43856-D350-4C5B-A3A6-DBD127604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690687"/>
            <a:ext cx="5334000" cy="4443411"/>
          </a:xfrm>
        </p:spPr>
        <p:txBody>
          <a:bodyPr>
            <a:noAutofit/>
          </a:bodyPr>
          <a:lstStyle/>
          <a:p>
            <a:r>
              <a:rPr lang="es-ES_tradnl" sz="1050" b="1" dirty="0"/>
              <a:t>1.- La Red de Atención de donantes</a:t>
            </a:r>
            <a:r>
              <a:rPr lang="es-ES_tradnl" sz="1050" dirty="0"/>
              <a:t> </a:t>
            </a:r>
            <a:r>
              <a:rPr lang="es-ES_tradnl" sz="1050" b="1" dirty="0"/>
              <a:t>y gestión de las donaciones de la Macrored: </a:t>
            </a:r>
            <a:r>
              <a:rPr lang="es-ES_tradnl" sz="1050" dirty="0"/>
              <a:t>aborda las temáticas de: Criterios de selección de donantes, Técnica de extracción de sangre total, Hemovigilancia en donantes y Gestión de donantes con marcadores microbiológicos positivos y alteraciones inmunohematológicas. Dentro de sus objetivos se encuentran: Coordinador:</a:t>
            </a:r>
            <a:endParaRPr lang="es-CL" sz="1050" dirty="0"/>
          </a:p>
          <a:p>
            <a:pPr lvl="0"/>
            <a:r>
              <a:rPr lang="es-ES_tradnl" sz="1050" dirty="0"/>
              <a:t>Armonizar las donaciones de sangre de la Macrored para mantener estabilizada la producción promedio de 260 donaciones diarias +10% en el 95% de los días de colecta</a:t>
            </a:r>
            <a:endParaRPr lang="es-CL" sz="1050" dirty="0"/>
          </a:p>
          <a:p>
            <a:pPr lvl="0"/>
            <a:r>
              <a:rPr lang="es-ES_tradnl" sz="1050" dirty="0"/>
              <a:t>Coordinar la atención de donantes en la Macrored en relación a las extracciones de sangre total y de aféresis para asegurar que la Macrored disponga de plaquetas en cantidad suficiente los 365 días del año. </a:t>
            </a:r>
            <a:endParaRPr lang="es-CL" sz="1050" dirty="0"/>
          </a:p>
          <a:p>
            <a:pPr lvl="0"/>
            <a:r>
              <a:rPr lang="es-ES_tradnl" sz="1050" dirty="0"/>
              <a:t>Cumplir con las donaciones de grupo O- según la demanda mensual</a:t>
            </a:r>
            <a:endParaRPr lang="es-CL" sz="1050" dirty="0"/>
          </a:p>
          <a:p>
            <a:pPr lvl="0"/>
            <a:r>
              <a:rPr lang="es-ES_tradnl" sz="1050" dirty="0"/>
              <a:t>Cumplir con las donaciones de grupo O+ según la demanda y las pérdidas de producción</a:t>
            </a:r>
            <a:endParaRPr lang="es-CL" sz="1050" dirty="0"/>
          </a:p>
          <a:p>
            <a:pPr lvl="0"/>
            <a:r>
              <a:rPr lang="es-ES_tradnl" sz="1050" dirty="0"/>
              <a:t>Elaborar guías técnicas de selección de donantes.</a:t>
            </a:r>
            <a:endParaRPr lang="es-CL" sz="1050" dirty="0"/>
          </a:p>
          <a:p>
            <a:pPr lvl="0"/>
            <a:r>
              <a:rPr lang="es-ES_tradnl" sz="1050" dirty="0"/>
              <a:t>Elaborar guías técnicas de los procedimientos de extracción y manejo de reacciones adversas a la donación.</a:t>
            </a:r>
            <a:endParaRPr lang="es-CL" sz="1050" dirty="0"/>
          </a:p>
          <a:p>
            <a:pPr lvl="0"/>
            <a:r>
              <a:rPr lang="es-ES_tradnl" sz="1050" dirty="0"/>
              <a:t>Elaborar guías técnicas de manejo de donantes con marcadores microbiológicos positivos</a:t>
            </a:r>
            <a:endParaRPr lang="es-CL" sz="1050" dirty="0"/>
          </a:p>
          <a:p>
            <a:pPr lvl="0"/>
            <a:r>
              <a:rPr lang="es-ES_tradnl" sz="1050" dirty="0"/>
              <a:t>Elaborar guía técnica de </a:t>
            </a:r>
            <a:r>
              <a:rPr lang="es-ES_tradnl" sz="1050" dirty="0" err="1"/>
              <a:t>hemovigilancia</a:t>
            </a:r>
            <a:r>
              <a:rPr lang="es-ES_tradnl" sz="1050" dirty="0"/>
              <a:t> en donantes</a:t>
            </a:r>
            <a:endParaRPr lang="es-CL" sz="1050" dirty="0"/>
          </a:p>
          <a:p>
            <a:pPr lvl="0"/>
            <a:r>
              <a:rPr lang="es-ES_tradnl" sz="1050" dirty="0"/>
              <a:t>Desarrollar guías técnicas de inducción y capacitación para técnicos y profesionales que atienden donantes</a:t>
            </a:r>
            <a:endParaRPr lang="es-CL" sz="105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1491664-D6D1-406F-AF1D-9F3C5B44A80A}"/>
              </a:ext>
            </a:extLst>
          </p:cNvPr>
          <p:cNvSpPr txBox="1">
            <a:spLocks/>
          </p:cNvSpPr>
          <p:nvPr/>
        </p:nvSpPr>
        <p:spPr>
          <a:xfrm>
            <a:off x="6324600" y="1690688"/>
            <a:ext cx="5334000" cy="44434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050" dirty="0"/>
              <a:t>Desarrollar guías técnicas de inducción y capacitación para técnicos y profesionales que atienden donantes</a:t>
            </a:r>
            <a:endParaRPr lang="es-CL" sz="1050" dirty="0"/>
          </a:p>
          <a:p>
            <a:r>
              <a:rPr lang="es-ES_tradnl" sz="1050" dirty="0"/>
              <a:t>Desarrollar plan de auditoría en atención de donantes</a:t>
            </a:r>
            <a:endParaRPr lang="es-CL" sz="1050" dirty="0"/>
          </a:p>
          <a:p>
            <a:r>
              <a:rPr lang="es-ES_tradnl" sz="1050" dirty="0"/>
              <a:t>Definir y verificar el cumplimiento de las actividades de marketing a desarrollar por los funcionarios tanto en colecta fija y colecta móvil.</a:t>
            </a:r>
            <a:endParaRPr lang="es-CL" sz="1050" dirty="0"/>
          </a:p>
          <a:p>
            <a:r>
              <a:rPr lang="es-ES_tradnl" sz="1050" dirty="0"/>
              <a:t>Desarrollar sistema de certificación de funcionarios que atienden donantes</a:t>
            </a:r>
            <a:endParaRPr lang="es-CL" sz="1050" dirty="0"/>
          </a:p>
          <a:p>
            <a:r>
              <a:rPr lang="es-ES_tradnl" sz="1050" dirty="0"/>
              <a:t>Definición y seguimiento de indicadores de la Macrored</a:t>
            </a:r>
            <a:endParaRPr lang="es-CL" sz="1050" dirty="0"/>
          </a:p>
          <a:p>
            <a:r>
              <a:rPr lang="es-ES_tradnl" sz="1050" dirty="0"/>
              <a:t>Disminuir en un 50% los marcadores del VIH al año 2020.</a:t>
            </a:r>
            <a:endParaRPr lang="es-CL" sz="1050" dirty="0"/>
          </a:p>
          <a:p>
            <a:r>
              <a:rPr lang="es-ES_tradnl" sz="1050" dirty="0"/>
              <a:t>Mejorar la seguridad transfusional a través de un sistema eficiente de atención de donantes. (Disminuir marcadores positivos de donantes, Disminuir rechazos en entrevista, Disminuir las extracciones frustras, Disminuir las reacciones adversas)</a:t>
            </a:r>
            <a:endParaRPr lang="es-CL" sz="1050" dirty="0"/>
          </a:p>
          <a:p>
            <a:r>
              <a:rPr lang="es-ES_tradnl" sz="1050" dirty="0"/>
              <a:t>Direccionar las donaciones para lograr un 30% de donaciones en Colecta Móvil, 40% en Sitios fijos y 30% en Casas del donante.</a:t>
            </a:r>
            <a:endParaRPr lang="es-CL" sz="1050" dirty="0"/>
          </a:p>
          <a:p>
            <a:r>
              <a:rPr lang="es-ES_tradnl" sz="1050" dirty="0"/>
              <a:t>Planificar anualmente las donaciones por sitio y tipo de donante, el plan de contingencia de donaciones en días feriados, la planificación anual de donaciones de sangre total y aféresis de plaquetas, la planificación de colectas móviles (periodicidad y número por Servicio de Salud), </a:t>
            </a:r>
            <a:endParaRPr lang="es-CL" sz="1050" dirty="0"/>
          </a:p>
          <a:p>
            <a:r>
              <a:rPr lang="es-ES_tradnl" sz="1050" dirty="0"/>
              <a:t>Realizar el seguimiento y ajuste de donaciones de acuerdo a la demanda y planificación de las donaciones O+ y O-.</a:t>
            </a:r>
            <a:endParaRPr lang="es-CL" sz="1050" dirty="0"/>
          </a:p>
          <a:p>
            <a:r>
              <a:rPr lang="es-ES_tradnl" sz="1050" dirty="0"/>
              <a:t>Hacer seguimiento de Carta Gantt del plan DAR en relación a las actividades de marketing asociadas a la atención de donantes en colecta móvil y colecta fija.</a:t>
            </a:r>
            <a:endParaRPr lang="es-CL" sz="1050" dirty="0"/>
          </a:p>
          <a:p>
            <a:r>
              <a:rPr lang="es-ES_tradnl" sz="1050" dirty="0"/>
              <a:t>Hacer seguimiento mensual al cuadro de mando 2020 para detectar desviaciones y proponer estrategias de mejoras.</a:t>
            </a:r>
            <a:endParaRPr lang="es-CL" sz="1050" dirty="0"/>
          </a:p>
          <a:p>
            <a:endParaRPr lang="es-CL" sz="1050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8E6356-28A2-F22A-E5AC-7C85E1D1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s-CL" dirty="0"/>
              <a:t>19-06-2026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E416C3-B380-7558-98FB-307440E1E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s-CL" dirty="0"/>
              <a:t>MACRORED SUR DE MEDICINA TRANSFUSIONAL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CFD3CB-F5D5-7E08-B8A0-DE1C03495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D0E5143-905D-4ED3-A560-E349FF10F72A}" type="slidenum">
              <a:rPr lang="es-CL" smtClean="0"/>
              <a:t>3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4419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5A69B-F52F-CD74-C653-1FB180971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81C8F-7D88-984D-D18D-5E83FEE7E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L" dirty="0"/>
              <a:t>Red de atención de donantes: Indicadores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C550CD-3AA4-77AA-D8B7-82432E389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19-06-2026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D67CF3-6163-4B2B-5A14-61197EDA7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/>
              <a:t>MACRORED SUR DE MEDICINA TRANSFUSIONAL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DF2951-04AE-3063-B98A-5CF4FC904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4</a:t>
            </a:fld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3F22E43-2F67-2FAF-6DBB-26F868DFB3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28"/>
          <a:stretch>
            <a:fillRect/>
          </a:stretch>
        </p:blipFill>
        <p:spPr>
          <a:xfrm>
            <a:off x="198120" y="1690688"/>
            <a:ext cx="11795760" cy="4292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560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8912F-2E79-86AB-8924-ACC879D4A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1CE57-02E5-E029-5DA2-181CC1716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L" dirty="0"/>
              <a:t>GT </a:t>
            </a:r>
            <a:r>
              <a:rPr lang="es-CL" dirty="0" err="1"/>
              <a:t>Macrored</a:t>
            </a:r>
            <a:r>
              <a:rPr lang="es-CL" dirty="0"/>
              <a:t> Sur Medicina Transfusional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0C79E2-E23B-D400-AB50-6CFF69F1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19-06-2026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43D36E-6982-9A8C-586D-87524A6C1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/>
              <a:t>MACRORED SUR DE MEDICINA TRANSFUSIONAL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6C1BCF-0230-1D95-3A29-93430B7F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5</a:t>
            </a:fld>
            <a:endParaRPr lang="es-CL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8E674A3-27A7-1FD5-09A8-CA9421840A2B}"/>
              </a:ext>
            </a:extLst>
          </p:cNvPr>
          <p:cNvSpPr txBox="1"/>
          <p:nvPr/>
        </p:nvSpPr>
        <p:spPr>
          <a:xfrm>
            <a:off x="545431" y="1859339"/>
            <a:ext cx="1111717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/>
              <a:t>Plan de conversión de donantes de reposición a donantes altruistas.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/>
              <a:t>Uso de sistema informático ED10 plan de conversión de donantes de reposición.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/>
              <a:t>Registro de muestras de donantes en sitios de colecta de la </a:t>
            </a:r>
            <a:r>
              <a:rPr lang="es-CL" sz="2400" dirty="0" err="1"/>
              <a:t>Macrored</a:t>
            </a:r>
            <a:r>
              <a:rPr lang="es-CL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/>
              <a:t>Uso de sistema informático ED10 atención de donantes.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/>
              <a:t>Selección de donantes de sangre.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/>
              <a:t>Cierre informático de colecta para dar inicio a la separación de componentes.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400" dirty="0"/>
              <a:t>Uso de códigos de barras de donaciones.</a:t>
            </a:r>
          </a:p>
        </p:txBody>
      </p:sp>
    </p:spTree>
    <p:extLst>
      <p:ext uri="{BB962C8B-B14F-4D97-AF65-F5344CB8AC3E}">
        <p14:creationId xmlns:p14="http://schemas.microsoft.com/office/powerpoint/2010/main" val="2621566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EBDE8-4DF5-BDBF-C771-5866147CF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75080-2D25-5619-BA97-26C763AAF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L" dirty="0"/>
              <a:t>Red de atención de donantes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E095B3-B2FF-8F3A-394D-E90C631BD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16916" cy="4351338"/>
          </a:xfrm>
        </p:spPr>
        <p:txBody>
          <a:bodyPr numCol="1"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3200" dirty="0"/>
              <a:t>Propuesta: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800" dirty="0"/>
              <a:t>Reuniones mensuales: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400" dirty="0"/>
              <a:t>Por cada 2 vía zoom – 1 presencial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800" dirty="0"/>
              <a:t>Trabajo priorizando líneas de: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400" dirty="0"/>
              <a:t>Revisión autoevaluación buenas prácticas de colecta de la MRSMT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400" dirty="0"/>
              <a:t>POE comunes – Información post donación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400" dirty="0"/>
              <a:t>Habilitación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400" dirty="0"/>
              <a:t>Selección de donantes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400" dirty="0"/>
              <a:t>Seguimiento de indicadores</a:t>
            </a:r>
          </a:p>
          <a:p>
            <a:pPr marL="1257300" lvl="2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2400" dirty="0"/>
              <a:t>Análisis de incidentes</a:t>
            </a:r>
            <a:endParaRPr lang="es-CL" sz="2800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EA5822-C3AB-D85B-72F3-C60B653A0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19-06-2026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F66A13-1F6B-9CB2-4464-06D5893A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/>
              <a:t>MACRORED SUR DE MEDICINA TRANSFUSIONAL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136D10-1D18-3E5B-4636-0C5A6DA7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5143-905D-4ED3-A560-E349FF10F72A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13051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778</Words>
  <Application>Microsoft Office PowerPoint</Application>
  <PresentationFormat>Panorámica</PresentationFormat>
  <Paragraphs>79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Symbol</vt:lpstr>
      <vt:lpstr>Tema de Office</vt:lpstr>
      <vt:lpstr>Red de atención de donantes</vt:lpstr>
      <vt:lpstr>Red de atención de donantes: ¿En qué quedamos?</vt:lpstr>
      <vt:lpstr>Objetivos de las redes (2020)</vt:lpstr>
      <vt:lpstr>Red de atención de donantes: Indicadores</vt:lpstr>
      <vt:lpstr>GT Macrored Sur Medicina Transfusional</vt:lpstr>
      <vt:lpstr>Red de atención de donantes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resultados CSC Casa del Donante Barrio Universitario, Casa del Donante Barros Arana y Colecta HGGB.</dc:title>
  <dc:creator>Miguel Angel Muñoz Acuña</dc:creator>
  <cp:lastModifiedBy>Dr_Miguel_Angel</cp:lastModifiedBy>
  <cp:revision>19</cp:revision>
  <cp:lastPrinted>2026-06-19T13:16:22Z</cp:lastPrinted>
  <dcterms:created xsi:type="dcterms:W3CDTF">2022-04-04T19:50:50Z</dcterms:created>
  <dcterms:modified xsi:type="dcterms:W3CDTF">2026-06-19T13:52:16Z</dcterms:modified>
</cp:coreProperties>
</file>